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3B2E7E6-4FA9-47D9-8DBB-2677B3E9326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CC4A-B998-740E-90E6-FDC1780A0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AFDB4-E07E-D837-19F0-1EF6E8DAB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0B182-5B91-A7C2-6D7F-0329FE0B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BA691-2A1D-CF98-3191-77BE6D2B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2B303-0492-9857-9A66-3222C5BF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35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D8E3-3791-E33B-4481-49F066AF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02CFB-1054-3317-E1F7-FEC919D1A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D3FCB-BC1A-DF16-8055-7367D373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E9BA3-096E-8123-BCEE-B48681A2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7B1E3-F376-0AD6-3A66-E78E6F43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7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17472A-5F3D-A047-5E50-435EE0E43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5C7BB-F02D-122D-0674-D59E19638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A4FF0-B494-5FEC-9368-C15ED34AA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8BD1A-15C3-EC2E-6635-918F1069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20241-C4F0-E760-BDB1-1EFC4D1C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7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DC42-6E35-79C0-5E73-4E6A977E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C5016-F5F2-E5D5-3530-D7AF4F8DE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F7A93-92D8-A0D9-608C-9A906F5C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3009E-F02E-696E-C34A-8C8055D6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08287-153B-80AC-C7A7-5C9E9505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79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5FB1-793E-E756-8310-9CBF50AB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5F7E1-FAF5-1D68-A1E4-55CCD4FE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C7E7-E152-94D0-1C05-5EAA4EF3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590F8-D180-6F0F-3E16-A64F57BD0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BEB7-6C24-5CDF-FCB7-C84DA8C6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28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B576-52A1-877C-94AC-ED861ECA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3CB5-37D3-2B95-8F89-3369BC0C2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81CF4-B328-C506-146B-25E5E62B9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40DFC-49A9-D05A-994B-8046B17C4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2498-B11E-C8B0-5D5E-CEC31F35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471F2-B7ED-6A6B-4A21-ECA260BA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85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BA65-7C08-B1B5-A3D0-7AF03C49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53625-EA04-0927-2FE1-7D04CC324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2165B-36F8-C276-8FE9-B7F9B166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3B113-99FE-1FA6-B797-136C721D0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FCF193-3DBB-B707-F8F6-D7158F373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D99DF-02F2-C292-663E-0FBC788E5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18BDE-A9F3-9607-F0AD-10013B2F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DBA3CE-9D51-5F99-D180-2A480868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35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E64C-CD05-E016-A21F-456741BC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6B0C5-D4F5-5156-90DD-ED36FBE2C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FE609-F221-70AB-C757-DF9D29BE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0640E-37DF-DA15-D69B-DBF6A5FA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61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0CA940-9C83-C021-6670-F3FF6D828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2F8E2-EB8C-563C-3F60-C248FDE0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1E7A8-8808-84F8-FE8D-DBC7AB39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79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5C21-B7E2-4D2F-6CC9-B0BCF683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726D0-5212-189A-38CD-E00AB9CD6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C6B25-8D48-D26E-7E77-A7794B1B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3A2F-27FC-D322-A5D7-9B9978A8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5A35B-F874-30CB-2619-17974616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14342-9549-7598-A603-438136BF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08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BC22-D062-47F3-2CED-CC317BC4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B10DA-FC6D-2CED-7403-D21190245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85720-5A6D-0535-BD3C-3F2E70C90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47B7B-483A-6EA4-7AEB-C9886815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8A928-A129-8DC0-18B5-9DFA3E617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A5B91-14E9-8B8E-073D-5ED7FE7E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73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B0357-03FA-0960-17CB-283F9569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2CE30-9280-972D-C797-EAE1E63ED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5ED96-06BC-0406-10E2-B04373E7C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EAFA6-B4C3-4C4E-BA8C-1BB278E596B3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FF0CB-6149-BE15-808F-ED4A6013E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C06B3-C589-B1E5-94DE-AFF972B4F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F3DD4-4685-4E21-9156-F117821F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95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6230-672D-AD6C-75A9-F203A39AB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0EA5B-3385-BD92-62E3-6017CE82A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6E2CF-1409-7D84-3465-CED3E39C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20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29D1-0D6C-99CB-5F25-EEB30D7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D0FA-B985-5E2B-5536-1FB0B170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A60B0-DD27-0D55-2A67-1AFD5116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97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6B82-14FC-C76A-C31A-A690A031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B562-8247-D8CD-36B8-7C4A56E69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1938B-F79D-423E-6179-20F915399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3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0BC6-4520-6EF3-E4F3-93B5CB0C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133E-D3C5-6639-EE66-384E3D259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29522-A7BD-6E79-F364-283E837C1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D5E5-F9F0-8754-7440-4B6865FE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1575A-BB26-D931-6CA3-F416C1F49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916FA-21AF-294A-5702-27F6C9A3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7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9A8D-4E99-867E-8844-06E18351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851C-BEC4-F132-AF8C-3EDEB1AE4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57A55-7CCE-8DBD-CB98-740B3D0B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153A5-21A6-37B5-3C4A-DAB01068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A747-EC85-EA28-F292-0056A9C18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65EB0-4B58-65C6-9FB5-8A0684AB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6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8DFB-55C3-7BE4-A6F2-F0B20A7F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B0E53-3E17-8A6B-797C-5A490EA1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22666-D387-71F6-730F-A7D53840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9C38-B573-0CA1-DF17-73B9CA3B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FA995-A8A5-B634-CF7B-0178D58B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922CB-44DC-2462-4B69-057E8357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4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CE57-CECB-79E0-FF17-B141346F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3D8E-A456-65FD-BA1F-67FF1D14E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0E93E-F503-110D-2A2B-5325C762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8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Menon</dc:creator>
  <cp:lastModifiedBy>Vinay Menon</cp:lastModifiedBy>
  <cp:revision>1</cp:revision>
  <dcterms:created xsi:type="dcterms:W3CDTF">2023-12-02T17:38:58Z</dcterms:created>
  <dcterms:modified xsi:type="dcterms:W3CDTF">2023-12-02T17:39:17Z</dcterms:modified>
</cp:coreProperties>
</file>